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42132daf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042132da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46d09e4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46d09e4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042132da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042132da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042132da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042132da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042132da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042132d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042132d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042132d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042132da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042132da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042132da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042132da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042132da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042132da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042132da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042132da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042132da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042132da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042132daf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042132daf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viscontest.rwth-aachen.de/" TargetMode="External"/><Relationship Id="rId4" Type="http://schemas.openxmlformats.org/officeDocument/2006/relationships/hyperlink" Target="https://cgl.ethz.ch/research/visualization/data.ph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891353" y="200108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4444"/>
              <a:t>Visualizing Natural Disasters</a:t>
            </a:r>
            <a:endParaRPr sz="7644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16975" y="2287100"/>
            <a:ext cx="3448500" cy="27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Presented by: Connor Geslin Carson Sorensen Brennon Netz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Volcanic eruptions ash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25" y="956200"/>
            <a:ext cx="5924251" cy="411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Questions Answered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 atmospheric effects of a volcano localized or do they spread across the globe?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a volcanic eruption, the S02 and Ash can be seen traveling across the entire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long are the effects of a volcano seen in the atmosphere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Ash and S02 were detected in the atmosphere </a:t>
            </a:r>
            <a:r>
              <a:rPr lang="en"/>
              <a:t>between 15 and 20 days for each eruption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is the vorticity in a tornado the highest?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Vorticity is higher closer to the center of a tornado and the closer to the 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is the rotation speed the highest in a tornado?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rotation speed increases as you get nearer to the ground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the </a:t>
            </a:r>
            <a:r>
              <a:rPr lang="en"/>
              <a:t>volcano time series to work nicely with paraview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 scheme in VTK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 vector to draw streamlines from for the tornado dataset in VTK and ParaView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Downloading the volcano data and sharing it with the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volcano data does not have complete global coverage. There are chunks missing in low elevation areas. Getting around this by choosing a color scheme that masks the missing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Showing the effects of the volcano while ignoring false positives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I.e., dust from the Sahara Desert shows up as Ash in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the color schemes of the streamlines on the tornado correct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to initial plan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not end up having to make any changes from our initial plan. We were able to answer all of the questions that we had when we made our proposal.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49675"/>
            <a:ext cx="85206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/>
              <a:t>Overview and Goals</a:t>
            </a:r>
            <a:endParaRPr sz="422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and visualize natural disasters.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compelling and visually pleasing visualizations of disasters.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tools we have learned in class such as VTK and ParaView to assist 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and interesting Project.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ParaView and VTK to visualize a </a:t>
            </a:r>
            <a:r>
              <a:rPr lang="en"/>
              <a:t>tornado</a:t>
            </a:r>
            <a:r>
              <a:rPr lang="en"/>
              <a:t> dataset using streamlines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ParaView to make a time series visualization of ash and SO2 in the air after a volcanic eruption.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Data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Volcano Data: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http://www.viscontest.rwth-aachen.de/</a:t>
            </a:r>
            <a:endParaRPr/>
          </a:p>
          <a:p>
            <a:pPr indent="-334327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200 files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Taken from satellites in Earth’s atmosphere. Near global coverage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was gathered from June 1, 2011 to August 31, 2011.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Each file represents a time frame of 12 hours.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Two eruptions and the aftermath of one eruption took place in the time frame of the data</a:t>
            </a:r>
            <a:endParaRPr/>
          </a:p>
          <a:p>
            <a:pPr indent="-310832" lvl="1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May 21, 2011 Grímsvötn eruption in Iceland (our data starts on June 1, but aftermath can be seen)</a:t>
            </a:r>
            <a:endParaRPr/>
          </a:p>
          <a:p>
            <a:pPr indent="-310832" lvl="1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June 4, 2011 Puyehue-Cordón Caulle eruption in Chile.</a:t>
            </a:r>
            <a:endParaRPr/>
          </a:p>
          <a:p>
            <a:pPr indent="-310832" lvl="1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June 12, 2011 Nabro eruption near the Eritrea-Ethiopia border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Tornado Data: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https://cgl.ethz.ch/research/visualization/data.php</a:t>
            </a:r>
            <a:endParaRPr/>
          </a:p>
          <a:p>
            <a:pPr indent="-334327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VTI file format</a:t>
            </a:r>
            <a:endParaRPr/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3D visualization of a tornado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Tools/Libraries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00" y="1061250"/>
            <a:ext cx="3784701" cy="20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150" y="3325225"/>
            <a:ext cx="5174500" cy="13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3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Streamlines and Glyphs Colored by Rotation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59000" y="1180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425" y="1057802"/>
            <a:ext cx="4593650" cy="39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Streamlines and Glyphs Colored by Vorticity 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136816" cy="360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292" y="1152475"/>
            <a:ext cx="4228183" cy="36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Streamlines and Glyphs Colored by Angular Velocity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950" y="1017725"/>
            <a:ext cx="4447175" cy="38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VTK Tornado and Live Demo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900" y="1017725"/>
            <a:ext cx="60571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Volcanic eruptions SO2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800" y="1048275"/>
            <a:ext cx="6015574" cy="394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